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696" r:id="rId3"/>
  </p:sldMasterIdLst>
  <p:notesMasterIdLst>
    <p:notesMasterId r:id="rId7"/>
  </p:notesMasterIdLst>
  <p:sldIdLst>
    <p:sldId id="258" r:id="rId4"/>
    <p:sldId id="265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15EA5-C841-4CDE-BE2A-03DD8B0E3848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D0203-E35F-4397-8D62-E9208F2F4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546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0152" y="2306631"/>
            <a:ext cx="2634439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30152" y="3444868"/>
            <a:ext cx="2649072" cy="298282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147638" y="120650"/>
            <a:ext cx="5688012" cy="6643688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1486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80571" y="6118190"/>
            <a:ext cx="7985205" cy="416859"/>
          </a:xfrm>
        </p:spPr>
        <p:txBody>
          <a:bodyPr/>
          <a:lstStyle>
            <a:lvl1pPr marL="0" indent="0">
              <a:buNone/>
              <a:defRPr sz="11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580570" y="854355"/>
            <a:ext cx="7984021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6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2" y="585786"/>
            <a:ext cx="6284686" cy="362977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Förrubrik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7749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348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1_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6438"/>
            <a:ext cx="8229600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3563938" y="6402388"/>
            <a:ext cx="2133600" cy="339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fld id="{E698F85C-CB5B-4580-9AB8-A693F76BE6D4}" type="slidenum">
              <a:rPr lang="sv-SE" sz="2400">
                <a:solidFill>
                  <a:srgbClr val="000000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FontTx/>
                <a:buChar char="•"/>
              </a:pPr>
              <a:t>‹#›</a:t>
            </a:fld>
            <a:endParaRPr lang="sv-SE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396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6438"/>
            <a:ext cx="8229600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3563938" y="6402388"/>
            <a:ext cx="2133600" cy="339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fld id="{7BB82CA0-0D66-4EA5-87EA-86BE37C77058}" type="slidenum">
              <a:rPr lang="sv-SE" sz="2400">
                <a:solidFill>
                  <a:srgbClr val="000000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FontTx/>
                <a:buChar char="•"/>
              </a:pPr>
              <a:t>‹#›</a:t>
            </a:fld>
            <a:endParaRPr lang="sv-SE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405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67558" y="1600200"/>
            <a:ext cx="392824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944007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314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LT Std Light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80570" y="2177143"/>
            <a:ext cx="3915229" cy="3772807"/>
          </a:xfrm>
        </p:spPr>
        <p:txBody>
          <a:bodyPr/>
          <a:lstStyle>
            <a:lvl1pPr>
              <a:defRPr sz="1600">
                <a:latin typeface="Helvetica LT Std Light" pitchFamily="34" charset="0"/>
              </a:defRPr>
            </a:lvl1pPr>
            <a:lvl2pPr>
              <a:defRPr sz="1600">
                <a:latin typeface="Helvetica LT Std Light" pitchFamily="34" charset="0"/>
              </a:defRPr>
            </a:lvl2pPr>
            <a:lvl3pPr>
              <a:defRPr sz="1600">
                <a:latin typeface="Helvetica LT Std Light" pitchFamily="34" charset="0"/>
              </a:defRPr>
            </a:lvl3pPr>
            <a:lvl4pPr>
              <a:defRPr sz="1600">
                <a:latin typeface="Helvetica LT Std Light" pitchFamily="34" charset="0"/>
              </a:defRPr>
            </a:lvl4pPr>
            <a:lvl5pPr>
              <a:defRPr sz="1600">
                <a:latin typeface="Helvetica LT Std Light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7944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, innehåll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67558" y="1844675"/>
            <a:ext cx="3928241" cy="4105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648200" y="1844675"/>
            <a:ext cx="3944007" cy="4105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3563938" y="6402388"/>
            <a:ext cx="2133600" cy="339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fld id="{0698B369-1E84-40D0-9BB6-BE3E76A19609}" type="slidenum">
              <a:rPr lang="sv-SE" sz="2400">
                <a:solidFill>
                  <a:srgbClr val="000000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FontTx/>
                <a:buChar char="•"/>
              </a:pPr>
              <a:t>‹#›</a:t>
            </a:fld>
            <a:endParaRPr lang="sv-SE" sz="2400">
              <a:solidFill>
                <a:srgbClr val="000000"/>
              </a:solidFill>
            </a:endParaRP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1162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0152" y="2306631"/>
            <a:ext cx="2634439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30152" y="3444868"/>
            <a:ext cx="2649072" cy="298282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147638" y="120650"/>
            <a:ext cx="5688012" cy="6643688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1493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580570" y="2757714"/>
            <a:ext cx="3915229" cy="3192236"/>
          </a:xfrm>
        </p:spPr>
        <p:txBody>
          <a:bodyPr/>
          <a:lstStyle>
            <a:lvl1pPr marL="285750" indent="-285750">
              <a:buFont typeface="Wingdings" pitchFamily="2" charset="2"/>
              <a:buChar char="Ø"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Index</a:t>
            </a:r>
          </a:p>
          <a:p>
            <a:pPr lvl="0"/>
            <a:r>
              <a:rPr lang="sv-SE" dirty="0" err="1" smtClean="0"/>
              <a:t>Sensiave</a:t>
            </a:r>
            <a:endParaRPr lang="sv-SE" dirty="0" smtClean="0"/>
          </a:p>
          <a:p>
            <a:pPr lvl="0"/>
            <a:r>
              <a:rPr lang="sv-SE" dirty="0" smtClean="0"/>
              <a:t>Quattro</a:t>
            </a:r>
          </a:p>
          <a:p>
            <a:pPr lvl="0"/>
            <a:r>
              <a:rPr lang="sv-SE" dirty="0" smtClean="0"/>
              <a:t>8Steel</a:t>
            </a:r>
          </a:p>
          <a:p>
            <a:pPr lvl="0"/>
            <a:r>
              <a:rPr lang="sv-SE" dirty="0" err="1" smtClean="0"/>
              <a:t>PowerZone</a:t>
            </a:r>
            <a:endParaRPr lang="sv-SE" dirty="0"/>
          </a:p>
        </p:txBody>
      </p:sp>
      <p:sp>
        <p:nvSpPr>
          <p:cNvPr id="6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580571" y="484188"/>
            <a:ext cx="4771639" cy="362977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Förrubrik</a:t>
            </a:r>
            <a:endParaRPr lang="sv-SE" dirty="0"/>
          </a:p>
        </p:txBody>
      </p:sp>
      <p:sp>
        <p:nvSpPr>
          <p:cNvPr id="7" name="Platshållare för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0" y="6104965"/>
            <a:ext cx="3856585" cy="511735"/>
          </a:xfrm>
        </p:spPr>
        <p:txBody>
          <a:bodyPr/>
          <a:lstStyle>
            <a:lvl1pPr marL="0" indent="0">
              <a:buNone/>
              <a:defRPr sz="12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566056" y="2175329"/>
            <a:ext cx="3924981" cy="56515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sv-SE" dirty="0" smtClean="0"/>
              <a:t>Index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533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80570" y="2177143"/>
            <a:ext cx="3915229" cy="377280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0" y="6104965"/>
            <a:ext cx="3856585" cy="511735"/>
          </a:xfrm>
        </p:spPr>
        <p:txBody>
          <a:bodyPr/>
          <a:lstStyle>
            <a:lvl1pPr marL="0" indent="0">
              <a:buNone/>
              <a:defRPr sz="12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14" name="Platshållare för bild 13"/>
          <p:cNvSpPr>
            <a:spLocks noGrp="1"/>
          </p:cNvSpPr>
          <p:nvPr>
            <p:ph type="pic" sz="quarter" idx="12"/>
          </p:nvPr>
        </p:nvSpPr>
        <p:spPr>
          <a:xfrm>
            <a:off x="4706938" y="2177142"/>
            <a:ext cx="3859212" cy="3766457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9215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580570" y="2757714"/>
            <a:ext cx="3915229" cy="3192236"/>
          </a:xfrm>
        </p:spPr>
        <p:txBody>
          <a:bodyPr/>
          <a:lstStyle>
            <a:lvl1pPr marL="285750" indent="-285750">
              <a:buFont typeface="Wingdings" pitchFamily="2" charset="2"/>
              <a:buChar char="Ø"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Index</a:t>
            </a:r>
          </a:p>
          <a:p>
            <a:pPr lvl="0"/>
            <a:r>
              <a:rPr lang="sv-SE" dirty="0" err="1" smtClean="0"/>
              <a:t>Sensiave</a:t>
            </a:r>
            <a:endParaRPr lang="sv-SE" dirty="0" smtClean="0"/>
          </a:p>
          <a:p>
            <a:pPr lvl="0"/>
            <a:r>
              <a:rPr lang="sv-SE" dirty="0" smtClean="0"/>
              <a:t>Quattro</a:t>
            </a:r>
          </a:p>
          <a:p>
            <a:pPr lvl="0"/>
            <a:r>
              <a:rPr lang="sv-SE" dirty="0" smtClean="0"/>
              <a:t>8Steel</a:t>
            </a:r>
          </a:p>
          <a:p>
            <a:pPr lvl="0"/>
            <a:r>
              <a:rPr lang="sv-SE" dirty="0" err="1" smtClean="0"/>
              <a:t>PowerZone</a:t>
            </a:r>
            <a:endParaRPr lang="sv-SE" dirty="0"/>
          </a:p>
        </p:txBody>
      </p:sp>
      <p:sp>
        <p:nvSpPr>
          <p:cNvPr id="6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580571" y="484188"/>
            <a:ext cx="4771639" cy="362977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Förrubrik</a:t>
            </a:r>
            <a:endParaRPr lang="sv-SE" dirty="0"/>
          </a:p>
        </p:txBody>
      </p:sp>
      <p:sp>
        <p:nvSpPr>
          <p:cNvPr id="7" name="Platshållare för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0" y="6104965"/>
            <a:ext cx="3856585" cy="511735"/>
          </a:xfrm>
        </p:spPr>
        <p:txBody>
          <a:bodyPr/>
          <a:lstStyle>
            <a:lvl1pPr marL="0" indent="0">
              <a:buNone/>
              <a:defRPr sz="12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566056" y="2175329"/>
            <a:ext cx="3924981" cy="56515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sv-SE" dirty="0" smtClean="0"/>
              <a:t>Index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5852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  <p:sp>
        <p:nvSpPr>
          <p:cNvPr id="4" name="Platshållare för innehåll 2"/>
          <p:cNvSpPr>
            <a:spLocks noGrp="1"/>
          </p:cNvSpPr>
          <p:nvPr>
            <p:ph sz="half" idx="1"/>
          </p:nvPr>
        </p:nvSpPr>
        <p:spPr>
          <a:xfrm>
            <a:off x="4531659" y="2177143"/>
            <a:ext cx="4038600" cy="377280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0" y="6104965"/>
            <a:ext cx="3856585" cy="511735"/>
          </a:xfrm>
        </p:spPr>
        <p:txBody>
          <a:bodyPr/>
          <a:lstStyle>
            <a:lvl1pPr marL="0" indent="0">
              <a:buNone/>
              <a:defRPr sz="12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7" name="Platshållare för bild 13"/>
          <p:cNvSpPr>
            <a:spLocks noGrp="1"/>
          </p:cNvSpPr>
          <p:nvPr>
            <p:ph type="pic" sz="quarter" idx="12"/>
          </p:nvPr>
        </p:nvSpPr>
        <p:spPr>
          <a:xfrm>
            <a:off x="580570" y="2177142"/>
            <a:ext cx="3749755" cy="3766457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0419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80571" y="1627095"/>
            <a:ext cx="7985205" cy="39803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80571" y="6118190"/>
            <a:ext cx="7985205" cy="416859"/>
          </a:xfrm>
        </p:spPr>
        <p:txBody>
          <a:bodyPr/>
          <a:lstStyle>
            <a:lvl1pPr marL="0" indent="0">
              <a:buNone/>
              <a:defRPr sz="11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580570" y="854355"/>
            <a:ext cx="7984021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368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80570" y="2177143"/>
            <a:ext cx="3915229" cy="377280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648200" y="2177143"/>
            <a:ext cx="3929743" cy="181428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648200" y="4049487"/>
            <a:ext cx="3944257" cy="1900464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392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, text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80571" y="2496457"/>
            <a:ext cx="1451429" cy="3381829"/>
          </a:xfrm>
        </p:spPr>
        <p:txBody>
          <a:bodyPr/>
          <a:lstStyle>
            <a:lvl1pPr>
              <a:lnSpc>
                <a:spcPts val="1100"/>
              </a:lnSpc>
              <a:defRPr sz="1100"/>
            </a:lvl1pPr>
            <a:lvl2pPr>
              <a:lnSpc>
                <a:spcPts val="1100"/>
              </a:lnSpc>
              <a:defRPr sz="1100"/>
            </a:lvl2pPr>
            <a:lvl3pPr>
              <a:lnSpc>
                <a:spcPts val="1100"/>
              </a:lnSpc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2061035" y="2496457"/>
            <a:ext cx="1436908" cy="3396343"/>
          </a:xfrm>
        </p:spPr>
        <p:txBody>
          <a:bodyPr/>
          <a:lstStyle>
            <a:lvl1pPr>
              <a:lnSpc>
                <a:spcPts val="1100"/>
              </a:lnSpc>
              <a:defRPr sz="1100"/>
            </a:lvl1pPr>
            <a:lvl2pPr>
              <a:lnSpc>
                <a:spcPts val="1100"/>
              </a:lnSpc>
              <a:defRPr sz="1100"/>
            </a:lvl2pPr>
            <a:lvl3pPr>
              <a:lnSpc>
                <a:spcPts val="1100"/>
              </a:lnSpc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3556009" y="2481942"/>
            <a:ext cx="2685134" cy="3410857"/>
          </a:xfrm>
        </p:spPr>
        <p:txBody>
          <a:bodyPr/>
          <a:lstStyle>
            <a:lvl1pPr>
              <a:defRPr sz="1100"/>
            </a:lvl1pPr>
            <a:lvl2pPr>
              <a:defRPr sz="1100"/>
            </a:lvl2pPr>
            <a:lvl3pPr>
              <a:lnSpc>
                <a:spcPts val="1100"/>
              </a:lnSpc>
              <a:spcBef>
                <a:spcPts val="0"/>
              </a:spcBef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0"/>
          </p:nvPr>
        </p:nvSpPr>
        <p:spPr>
          <a:xfrm>
            <a:off x="6023430" y="2481943"/>
            <a:ext cx="2569028" cy="3222171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/>
          </p:nvPr>
        </p:nvSpPr>
        <p:spPr>
          <a:xfrm>
            <a:off x="566738" y="1437599"/>
            <a:ext cx="8026400" cy="111691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2" name="Platshållare för bild 11"/>
          <p:cNvSpPr>
            <a:spLocks noGrp="1"/>
          </p:cNvSpPr>
          <p:nvPr>
            <p:ph type="pic" sz="quarter" idx="12"/>
          </p:nvPr>
        </p:nvSpPr>
        <p:spPr>
          <a:xfrm>
            <a:off x="566056" y="5965371"/>
            <a:ext cx="8025721" cy="522512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5636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half" idx="1" hasCustomPrompt="1"/>
          </p:nvPr>
        </p:nvSpPr>
        <p:spPr>
          <a:xfrm>
            <a:off x="566056" y="1844675"/>
            <a:ext cx="4014569" cy="1976438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 dirty="0" err="1" smtClean="0"/>
              <a:t>That’s</a:t>
            </a:r>
            <a:r>
              <a:rPr lang="sv-SE" dirty="0" smtClean="0"/>
              <a:t> </a:t>
            </a:r>
            <a:r>
              <a:rPr lang="sv-SE" dirty="0" err="1" smtClean="0"/>
              <a:t>how</a:t>
            </a:r>
            <a:r>
              <a:rPr lang="sv-SE" dirty="0" smtClean="0"/>
              <a:t>!</a:t>
            </a:r>
          </a:p>
          <a:p>
            <a:pPr lvl="0"/>
            <a:r>
              <a:rPr lang="sv-SE" dirty="0" smtClean="0"/>
              <a:t>Och så punktlista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0570" y="3973513"/>
            <a:ext cx="4000055" cy="197643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 dirty="0" err="1" smtClean="0"/>
              <a:t>That’s</a:t>
            </a:r>
            <a:r>
              <a:rPr lang="sv-SE" dirty="0" smtClean="0"/>
              <a:t> </a:t>
            </a:r>
            <a:r>
              <a:rPr lang="sv-SE" dirty="0" err="1" smtClean="0"/>
              <a:t>why</a:t>
            </a:r>
            <a:r>
              <a:rPr lang="sv-SE" dirty="0" smtClean="0"/>
              <a:t>!</a:t>
            </a:r>
            <a:endParaRPr lang="sv-SE" dirty="0"/>
          </a:p>
        </p:txBody>
      </p:sp>
      <p:sp>
        <p:nvSpPr>
          <p:cNvPr id="5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0570" y="6081634"/>
            <a:ext cx="3988553" cy="448573"/>
          </a:xfrm>
        </p:spPr>
        <p:txBody>
          <a:bodyPr/>
          <a:lstStyle>
            <a:lvl1pPr marL="0" indent="0">
              <a:buNone/>
              <a:defRPr sz="1100" i="1"/>
            </a:lvl1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  <p:sp>
        <p:nvSpPr>
          <p:cNvPr id="7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1" y="585786"/>
            <a:ext cx="6110515" cy="362977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Förrubrik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497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, text och mediakli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0570" y="851578"/>
            <a:ext cx="7997373" cy="70643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95086" y="2177143"/>
            <a:ext cx="3900714" cy="377280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media 3"/>
          <p:cNvSpPr>
            <a:spLocks noGrp="1"/>
          </p:cNvSpPr>
          <p:nvPr>
            <p:ph type="media" sz="half" idx="2"/>
          </p:nvPr>
        </p:nvSpPr>
        <p:spPr>
          <a:xfrm>
            <a:off x="4648200" y="2177143"/>
            <a:ext cx="3944257" cy="3772807"/>
          </a:xfrm>
        </p:spPr>
        <p:txBody>
          <a:bodyPr/>
          <a:lstStyle>
            <a:lvl1pPr>
              <a:defRPr sz="1600"/>
            </a:lvl1pPr>
          </a:lstStyle>
          <a:p>
            <a:r>
              <a:rPr lang="sv-SE" smtClean="0"/>
              <a:t>Klicka på ikonen för att lägga till ett medieklipp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5680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80571" y="6118190"/>
            <a:ext cx="7985205" cy="416859"/>
          </a:xfrm>
        </p:spPr>
        <p:txBody>
          <a:bodyPr/>
          <a:lstStyle>
            <a:lvl1pPr marL="0" indent="0">
              <a:buNone/>
              <a:defRPr sz="11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580570" y="854355"/>
            <a:ext cx="7984021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6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2" y="585786"/>
            <a:ext cx="6284686" cy="362977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Förrubrik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3992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3059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1_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6438"/>
            <a:ext cx="8229600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3563938" y="6402388"/>
            <a:ext cx="2133600" cy="339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fld id="{E698F85C-CB5B-4580-9AB8-A693F76BE6D4}" type="slidenum">
              <a:rPr lang="sv-SE" sz="2400">
                <a:solidFill>
                  <a:srgbClr val="000000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FontTx/>
                <a:buChar char="•"/>
              </a:pPr>
              <a:t>‹#›</a:t>
            </a:fld>
            <a:endParaRPr lang="sv-SE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1499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6438"/>
            <a:ext cx="8229600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3563938" y="6402388"/>
            <a:ext cx="2133600" cy="339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fld id="{7BB82CA0-0D66-4EA5-87EA-86BE37C77058}" type="slidenum">
              <a:rPr lang="sv-SE" sz="2400">
                <a:solidFill>
                  <a:srgbClr val="000000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FontTx/>
                <a:buChar char="•"/>
              </a:pPr>
              <a:t>‹#›</a:t>
            </a:fld>
            <a:endParaRPr lang="sv-SE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1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80570" y="2177143"/>
            <a:ext cx="3915229" cy="377280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0" y="6104965"/>
            <a:ext cx="3856585" cy="511735"/>
          </a:xfrm>
        </p:spPr>
        <p:txBody>
          <a:bodyPr/>
          <a:lstStyle>
            <a:lvl1pPr marL="0" indent="0">
              <a:buNone/>
              <a:defRPr sz="12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14" name="Platshållare för bild 13"/>
          <p:cNvSpPr>
            <a:spLocks noGrp="1"/>
          </p:cNvSpPr>
          <p:nvPr>
            <p:ph type="pic" sz="quarter" idx="12"/>
          </p:nvPr>
        </p:nvSpPr>
        <p:spPr>
          <a:xfrm>
            <a:off x="4706938" y="2177142"/>
            <a:ext cx="3859212" cy="3766457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1878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67558" y="1600200"/>
            <a:ext cx="392824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944007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49223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fld id="{E72CB5F0-162B-4888-8897-94BFE11A658D}" type="datetimeFigureOut">
              <a:rPr lang="ru-RU" sz="2400" smtClean="0">
                <a:solidFill>
                  <a:srgbClr val="000000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FontTx/>
                <a:buChar char="•"/>
              </a:pPr>
              <a:t>11.12.2015</a:t>
            </a:fld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fld id="{EE737263-3FD5-474D-8BF6-2DED9A7AB62E}" type="slidenum">
              <a:rPr lang="ru-RU" sz="2400" smtClean="0">
                <a:solidFill>
                  <a:srgbClr val="000000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FontTx/>
                <a:buChar char="•"/>
              </a:pPr>
              <a:t>‹#›</a:t>
            </a:fld>
            <a:endParaRPr lang="ru-RU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5213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LT Std Light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80570" y="2177143"/>
            <a:ext cx="3915229" cy="3772807"/>
          </a:xfrm>
        </p:spPr>
        <p:txBody>
          <a:bodyPr/>
          <a:lstStyle>
            <a:lvl1pPr>
              <a:defRPr sz="1600">
                <a:latin typeface="Helvetica LT Std Light" pitchFamily="34" charset="0"/>
              </a:defRPr>
            </a:lvl1pPr>
            <a:lvl2pPr>
              <a:defRPr sz="1600">
                <a:latin typeface="Helvetica LT Std Light" pitchFamily="34" charset="0"/>
              </a:defRPr>
            </a:lvl2pPr>
            <a:lvl3pPr>
              <a:defRPr sz="1600">
                <a:latin typeface="Helvetica LT Std Light" pitchFamily="34" charset="0"/>
              </a:defRPr>
            </a:lvl3pPr>
            <a:lvl4pPr>
              <a:defRPr sz="1600">
                <a:latin typeface="Helvetica LT Std Light" pitchFamily="34" charset="0"/>
              </a:defRPr>
            </a:lvl4pPr>
            <a:lvl5pPr>
              <a:defRPr sz="1600">
                <a:latin typeface="Helvetica LT Std Light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95359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, innehåll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67558" y="1844675"/>
            <a:ext cx="3928241" cy="4105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648200" y="1844675"/>
            <a:ext cx="3944007" cy="4105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3563938" y="6402388"/>
            <a:ext cx="2133600" cy="339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fld id="{0698B369-1E84-40D0-9BB6-BE3E76A19609}" type="slidenum">
              <a:rPr lang="sv-SE" sz="2400">
                <a:solidFill>
                  <a:srgbClr val="000000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FontTx/>
                <a:buChar char="•"/>
              </a:pPr>
              <a:t>‹#›</a:t>
            </a:fld>
            <a:endParaRPr lang="sv-SE" sz="2400">
              <a:solidFill>
                <a:srgbClr val="000000"/>
              </a:solidFill>
            </a:endParaRP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0680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0152" y="2306631"/>
            <a:ext cx="2634439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30152" y="3444868"/>
            <a:ext cx="2649072" cy="298282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147638" y="120650"/>
            <a:ext cx="5688012" cy="6643688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969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580570" y="2757714"/>
            <a:ext cx="3915229" cy="3192236"/>
          </a:xfrm>
        </p:spPr>
        <p:txBody>
          <a:bodyPr/>
          <a:lstStyle>
            <a:lvl1pPr marL="285750" indent="-285750">
              <a:buFont typeface="Wingdings" pitchFamily="2" charset="2"/>
              <a:buChar char="Ø"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Index</a:t>
            </a:r>
          </a:p>
          <a:p>
            <a:pPr lvl="0"/>
            <a:r>
              <a:rPr lang="sv-SE" dirty="0" err="1" smtClean="0"/>
              <a:t>Sensiave</a:t>
            </a:r>
            <a:endParaRPr lang="sv-SE" dirty="0" smtClean="0"/>
          </a:p>
          <a:p>
            <a:pPr lvl="0"/>
            <a:r>
              <a:rPr lang="sv-SE" dirty="0" smtClean="0"/>
              <a:t>Quattro</a:t>
            </a:r>
          </a:p>
          <a:p>
            <a:pPr lvl="0"/>
            <a:r>
              <a:rPr lang="sv-SE" dirty="0" smtClean="0"/>
              <a:t>8Steel</a:t>
            </a:r>
          </a:p>
          <a:p>
            <a:pPr lvl="0"/>
            <a:r>
              <a:rPr lang="sv-SE" dirty="0" err="1" smtClean="0"/>
              <a:t>PowerZone</a:t>
            </a:r>
            <a:endParaRPr lang="sv-SE" dirty="0"/>
          </a:p>
        </p:txBody>
      </p:sp>
      <p:sp>
        <p:nvSpPr>
          <p:cNvPr id="6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580571" y="484188"/>
            <a:ext cx="4771639" cy="362977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Förrubrik</a:t>
            </a:r>
            <a:endParaRPr lang="sv-SE" dirty="0"/>
          </a:p>
        </p:txBody>
      </p:sp>
      <p:sp>
        <p:nvSpPr>
          <p:cNvPr id="7" name="Platshållare för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0" y="6104965"/>
            <a:ext cx="3856585" cy="511735"/>
          </a:xfrm>
        </p:spPr>
        <p:txBody>
          <a:bodyPr/>
          <a:lstStyle>
            <a:lvl1pPr marL="0" indent="0">
              <a:buNone/>
              <a:defRPr sz="12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566056" y="2175329"/>
            <a:ext cx="3924981" cy="56515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sv-SE" dirty="0" smtClean="0"/>
              <a:t>Index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4610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80570" y="2177143"/>
            <a:ext cx="3915229" cy="377280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0" y="6104965"/>
            <a:ext cx="3856585" cy="511735"/>
          </a:xfrm>
        </p:spPr>
        <p:txBody>
          <a:bodyPr/>
          <a:lstStyle>
            <a:lvl1pPr marL="0" indent="0">
              <a:buNone/>
              <a:defRPr sz="12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14" name="Platshållare för bild 13"/>
          <p:cNvSpPr>
            <a:spLocks noGrp="1"/>
          </p:cNvSpPr>
          <p:nvPr>
            <p:ph type="pic" sz="quarter" idx="12"/>
          </p:nvPr>
        </p:nvSpPr>
        <p:spPr>
          <a:xfrm>
            <a:off x="4706938" y="2177142"/>
            <a:ext cx="3859212" cy="3766457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3336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  <p:sp>
        <p:nvSpPr>
          <p:cNvPr id="4" name="Platshållare för innehåll 2"/>
          <p:cNvSpPr>
            <a:spLocks noGrp="1"/>
          </p:cNvSpPr>
          <p:nvPr>
            <p:ph sz="half" idx="1"/>
          </p:nvPr>
        </p:nvSpPr>
        <p:spPr>
          <a:xfrm>
            <a:off x="4531659" y="2177143"/>
            <a:ext cx="4038600" cy="377280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0" y="6104965"/>
            <a:ext cx="3856585" cy="511735"/>
          </a:xfrm>
        </p:spPr>
        <p:txBody>
          <a:bodyPr/>
          <a:lstStyle>
            <a:lvl1pPr marL="0" indent="0">
              <a:buNone/>
              <a:defRPr sz="12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7" name="Platshållare för bild 13"/>
          <p:cNvSpPr>
            <a:spLocks noGrp="1"/>
          </p:cNvSpPr>
          <p:nvPr>
            <p:ph type="pic" sz="quarter" idx="12"/>
          </p:nvPr>
        </p:nvSpPr>
        <p:spPr>
          <a:xfrm>
            <a:off x="580570" y="2177142"/>
            <a:ext cx="3749755" cy="3766457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6342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80571" y="1627095"/>
            <a:ext cx="7985205" cy="39803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80571" y="6118190"/>
            <a:ext cx="7985205" cy="416859"/>
          </a:xfrm>
        </p:spPr>
        <p:txBody>
          <a:bodyPr/>
          <a:lstStyle>
            <a:lvl1pPr marL="0" indent="0">
              <a:buNone/>
              <a:defRPr sz="11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580570" y="854355"/>
            <a:ext cx="7984021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7257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80570" y="2177143"/>
            <a:ext cx="3915229" cy="377280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648200" y="2177143"/>
            <a:ext cx="3929743" cy="181428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648200" y="4049487"/>
            <a:ext cx="3944257" cy="1900464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2409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  <p:sp>
        <p:nvSpPr>
          <p:cNvPr id="4" name="Platshållare för innehåll 2"/>
          <p:cNvSpPr>
            <a:spLocks noGrp="1"/>
          </p:cNvSpPr>
          <p:nvPr>
            <p:ph sz="half" idx="1"/>
          </p:nvPr>
        </p:nvSpPr>
        <p:spPr>
          <a:xfrm>
            <a:off x="4531659" y="2177143"/>
            <a:ext cx="4038600" cy="377280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0" y="6104965"/>
            <a:ext cx="3856585" cy="511735"/>
          </a:xfrm>
        </p:spPr>
        <p:txBody>
          <a:bodyPr/>
          <a:lstStyle>
            <a:lvl1pPr marL="0" indent="0">
              <a:buNone/>
              <a:defRPr sz="12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7" name="Platshållare för bild 13"/>
          <p:cNvSpPr>
            <a:spLocks noGrp="1"/>
          </p:cNvSpPr>
          <p:nvPr>
            <p:ph type="pic" sz="quarter" idx="12"/>
          </p:nvPr>
        </p:nvSpPr>
        <p:spPr>
          <a:xfrm>
            <a:off x="580570" y="2177142"/>
            <a:ext cx="3749755" cy="3766457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921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, text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80571" y="2496457"/>
            <a:ext cx="1451429" cy="3381829"/>
          </a:xfrm>
        </p:spPr>
        <p:txBody>
          <a:bodyPr/>
          <a:lstStyle>
            <a:lvl1pPr>
              <a:lnSpc>
                <a:spcPts val="1100"/>
              </a:lnSpc>
              <a:defRPr sz="1100"/>
            </a:lvl1pPr>
            <a:lvl2pPr>
              <a:lnSpc>
                <a:spcPts val="1100"/>
              </a:lnSpc>
              <a:defRPr sz="1100"/>
            </a:lvl2pPr>
            <a:lvl3pPr>
              <a:lnSpc>
                <a:spcPts val="1100"/>
              </a:lnSpc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2061035" y="2496457"/>
            <a:ext cx="1436908" cy="3396343"/>
          </a:xfrm>
        </p:spPr>
        <p:txBody>
          <a:bodyPr/>
          <a:lstStyle>
            <a:lvl1pPr>
              <a:lnSpc>
                <a:spcPts val="1100"/>
              </a:lnSpc>
              <a:defRPr sz="1100"/>
            </a:lvl1pPr>
            <a:lvl2pPr>
              <a:lnSpc>
                <a:spcPts val="1100"/>
              </a:lnSpc>
              <a:defRPr sz="1100"/>
            </a:lvl2pPr>
            <a:lvl3pPr>
              <a:lnSpc>
                <a:spcPts val="1100"/>
              </a:lnSpc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3556009" y="2481942"/>
            <a:ext cx="2685134" cy="3410857"/>
          </a:xfrm>
        </p:spPr>
        <p:txBody>
          <a:bodyPr/>
          <a:lstStyle>
            <a:lvl1pPr>
              <a:defRPr sz="1100"/>
            </a:lvl1pPr>
            <a:lvl2pPr>
              <a:defRPr sz="1100"/>
            </a:lvl2pPr>
            <a:lvl3pPr>
              <a:lnSpc>
                <a:spcPts val="1100"/>
              </a:lnSpc>
              <a:spcBef>
                <a:spcPts val="0"/>
              </a:spcBef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0"/>
          </p:nvPr>
        </p:nvSpPr>
        <p:spPr>
          <a:xfrm>
            <a:off x="6023430" y="2481943"/>
            <a:ext cx="2569028" cy="3222171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/>
          </p:nvPr>
        </p:nvSpPr>
        <p:spPr>
          <a:xfrm>
            <a:off x="566738" y="1437599"/>
            <a:ext cx="8026400" cy="111691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2" name="Platshållare för bild 11"/>
          <p:cNvSpPr>
            <a:spLocks noGrp="1"/>
          </p:cNvSpPr>
          <p:nvPr>
            <p:ph type="pic" sz="quarter" idx="12"/>
          </p:nvPr>
        </p:nvSpPr>
        <p:spPr>
          <a:xfrm>
            <a:off x="566056" y="5965371"/>
            <a:ext cx="8025721" cy="522512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0154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half" idx="1" hasCustomPrompt="1"/>
          </p:nvPr>
        </p:nvSpPr>
        <p:spPr>
          <a:xfrm>
            <a:off x="566056" y="1844675"/>
            <a:ext cx="4014569" cy="1976438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 dirty="0" err="1" smtClean="0"/>
              <a:t>That’s</a:t>
            </a:r>
            <a:r>
              <a:rPr lang="sv-SE" dirty="0" smtClean="0"/>
              <a:t> </a:t>
            </a:r>
            <a:r>
              <a:rPr lang="sv-SE" dirty="0" err="1" smtClean="0"/>
              <a:t>how</a:t>
            </a:r>
            <a:r>
              <a:rPr lang="sv-SE" dirty="0" smtClean="0"/>
              <a:t>!</a:t>
            </a:r>
          </a:p>
          <a:p>
            <a:pPr lvl="0"/>
            <a:r>
              <a:rPr lang="sv-SE" dirty="0" smtClean="0"/>
              <a:t>Och så punktlista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0570" y="3973513"/>
            <a:ext cx="4000055" cy="197643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 dirty="0" err="1" smtClean="0"/>
              <a:t>That’s</a:t>
            </a:r>
            <a:r>
              <a:rPr lang="sv-SE" dirty="0" smtClean="0"/>
              <a:t> </a:t>
            </a:r>
            <a:r>
              <a:rPr lang="sv-SE" dirty="0" err="1" smtClean="0"/>
              <a:t>why</a:t>
            </a:r>
            <a:r>
              <a:rPr lang="sv-SE" dirty="0" smtClean="0"/>
              <a:t>!</a:t>
            </a:r>
            <a:endParaRPr lang="sv-SE" dirty="0"/>
          </a:p>
        </p:txBody>
      </p:sp>
      <p:sp>
        <p:nvSpPr>
          <p:cNvPr id="5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0570" y="6081634"/>
            <a:ext cx="3988553" cy="448573"/>
          </a:xfrm>
        </p:spPr>
        <p:txBody>
          <a:bodyPr/>
          <a:lstStyle>
            <a:lvl1pPr marL="0" indent="0">
              <a:buNone/>
              <a:defRPr sz="1100" i="1"/>
            </a:lvl1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  <p:sp>
        <p:nvSpPr>
          <p:cNvPr id="7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1" y="585786"/>
            <a:ext cx="6110515" cy="362977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Förrubrik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8581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, text och mediakli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0570" y="851578"/>
            <a:ext cx="7997373" cy="70643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95086" y="2177143"/>
            <a:ext cx="3900714" cy="377280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media 3"/>
          <p:cNvSpPr>
            <a:spLocks noGrp="1"/>
          </p:cNvSpPr>
          <p:nvPr>
            <p:ph type="media" sz="half" idx="2"/>
          </p:nvPr>
        </p:nvSpPr>
        <p:spPr>
          <a:xfrm>
            <a:off x="4648200" y="2177143"/>
            <a:ext cx="3944257" cy="3772807"/>
          </a:xfrm>
        </p:spPr>
        <p:txBody>
          <a:bodyPr/>
          <a:lstStyle>
            <a:lvl1pPr>
              <a:defRPr sz="1600"/>
            </a:lvl1pPr>
          </a:lstStyle>
          <a:p>
            <a:r>
              <a:rPr lang="sv-SE" smtClean="0"/>
              <a:t>Klicka på ikonen för att lägga till ett medieklipp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7229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80571" y="6118190"/>
            <a:ext cx="7985205" cy="416859"/>
          </a:xfrm>
        </p:spPr>
        <p:txBody>
          <a:bodyPr/>
          <a:lstStyle>
            <a:lvl1pPr marL="0" indent="0">
              <a:buNone/>
              <a:defRPr sz="11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580570" y="854355"/>
            <a:ext cx="7984021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6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2" y="585786"/>
            <a:ext cx="6284686" cy="362977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Förrubrik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3672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950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1_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6438"/>
            <a:ext cx="8229600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3563938" y="6402388"/>
            <a:ext cx="2133600" cy="339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fld id="{E698F85C-CB5B-4580-9AB8-A693F76BE6D4}" type="slidenum">
              <a:rPr lang="sv-SE" sz="2400">
                <a:solidFill>
                  <a:srgbClr val="000000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FontTx/>
                <a:buChar char="•"/>
              </a:pPr>
              <a:t>‹#›</a:t>
            </a:fld>
            <a:endParaRPr lang="sv-SE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3422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6438"/>
            <a:ext cx="8229600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3563938" y="6402388"/>
            <a:ext cx="2133600" cy="339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fld id="{7BB82CA0-0D66-4EA5-87EA-86BE37C77058}" type="slidenum">
              <a:rPr lang="sv-SE" sz="2400">
                <a:solidFill>
                  <a:srgbClr val="000000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FontTx/>
                <a:buChar char="•"/>
              </a:pPr>
              <a:t>‹#›</a:t>
            </a:fld>
            <a:endParaRPr lang="sv-SE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9441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67558" y="1600200"/>
            <a:ext cx="392824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944007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2988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LT Std Light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80570" y="2177143"/>
            <a:ext cx="3915229" cy="3772807"/>
          </a:xfrm>
        </p:spPr>
        <p:txBody>
          <a:bodyPr/>
          <a:lstStyle>
            <a:lvl1pPr>
              <a:defRPr sz="1600">
                <a:latin typeface="Helvetica LT Std Light" pitchFamily="34" charset="0"/>
              </a:defRPr>
            </a:lvl1pPr>
            <a:lvl2pPr>
              <a:defRPr sz="1600">
                <a:latin typeface="Helvetica LT Std Light" pitchFamily="34" charset="0"/>
              </a:defRPr>
            </a:lvl2pPr>
            <a:lvl3pPr>
              <a:defRPr sz="1600">
                <a:latin typeface="Helvetica LT Std Light" pitchFamily="34" charset="0"/>
              </a:defRPr>
            </a:lvl3pPr>
            <a:lvl4pPr>
              <a:defRPr sz="1600">
                <a:latin typeface="Helvetica LT Std Light" pitchFamily="34" charset="0"/>
              </a:defRPr>
            </a:lvl4pPr>
            <a:lvl5pPr>
              <a:defRPr sz="1600">
                <a:latin typeface="Helvetica LT Std Light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36561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, innehåll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67558" y="1844675"/>
            <a:ext cx="3928241" cy="4105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648200" y="1844675"/>
            <a:ext cx="3944007" cy="4105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3563938" y="6402388"/>
            <a:ext cx="2133600" cy="339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fld id="{0698B369-1E84-40D0-9BB6-BE3E76A19609}" type="slidenum">
              <a:rPr lang="sv-SE" sz="2400">
                <a:solidFill>
                  <a:srgbClr val="000000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FontTx/>
                <a:buChar char="•"/>
              </a:pPr>
              <a:t>‹#›</a:t>
            </a:fld>
            <a:endParaRPr lang="sv-SE" sz="2400">
              <a:solidFill>
                <a:srgbClr val="000000"/>
              </a:solidFill>
            </a:endParaRP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4078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80571" y="1627095"/>
            <a:ext cx="7985205" cy="39803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80571" y="6118190"/>
            <a:ext cx="7985205" cy="416859"/>
          </a:xfrm>
        </p:spPr>
        <p:txBody>
          <a:bodyPr/>
          <a:lstStyle>
            <a:lvl1pPr marL="0" indent="0">
              <a:buNone/>
              <a:defRPr sz="11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580570" y="854355"/>
            <a:ext cx="7984021" cy="706437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54010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80570" y="2177143"/>
            <a:ext cx="3915229" cy="377280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648200" y="2177143"/>
            <a:ext cx="3929743" cy="181428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648200" y="4049487"/>
            <a:ext cx="3944257" cy="1900464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6568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, text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80571" y="2496457"/>
            <a:ext cx="1451429" cy="3381829"/>
          </a:xfrm>
        </p:spPr>
        <p:txBody>
          <a:bodyPr/>
          <a:lstStyle>
            <a:lvl1pPr>
              <a:lnSpc>
                <a:spcPts val="1100"/>
              </a:lnSpc>
              <a:defRPr sz="1100"/>
            </a:lvl1pPr>
            <a:lvl2pPr>
              <a:lnSpc>
                <a:spcPts val="1100"/>
              </a:lnSpc>
              <a:defRPr sz="1100"/>
            </a:lvl2pPr>
            <a:lvl3pPr>
              <a:lnSpc>
                <a:spcPts val="1100"/>
              </a:lnSpc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2061035" y="2496457"/>
            <a:ext cx="1436908" cy="3396343"/>
          </a:xfrm>
        </p:spPr>
        <p:txBody>
          <a:bodyPr/>
          <a:lstStyle>
            <a:lvl1pPr>
              <a:lnSpc>
                <a:spcPts val="1100"/>
              </a:lnSpc>
              <a:defRPr sz="1100"/>
            </a:lvl1pPr>
            <a:lvl2pPr>
              <a:lnSpc>
                <a:spcPts val="1100"/>
              </a:lnSpc>
              <a:defRPr sz="1100"/>
            </a:lvl2pPr>
            <a:lvl3pPr>
              <a:lnSpc>
                <a:spcPts val="1100"/>
              </a:lnSpc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3556009" y="2481942"/>
            <a:ext cx="2685134" cy="3410857"/>
          </a:xfrm>
        </p:spPr>
        <p:txBody>
          <a:bodyPr/>
          <a:lstStyle>
            <a:lvl1pPr>
              <a:defRPr sz="1100"/>
            </a:lvl1pPr>
            <a:lvl2pPr>
              <a:defRPr sz="1100"/>
            </a:lvl2pPr>
            <a:lvl3pPr>
              <a:lnSpc>
                <a:spcPts val="1100"/>
              </a:lnSpc>
              <a:spcBef>
                <a:spcPts val="0"/>
              </a:spcBef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0"/>
          </p:nvPr>
        </p:nvSpPr>
        <p:spPr>
          <a:xfrm>
            <a:off x="6023430" y="2481943"/>
            <a:ext cx="2569028" cy="3222171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/>
          </p:nvPr>
        </p:nvSpPr>
        <p:spPr>
          <a:xfrm>
            <a:off x="566738" y="1437599"/>
            <a:ext cx="8026400" cy="111691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2" name="Platshållare för bild 11"/>
          <p:cNvSpPr>
            <a:spLocks noGrp="1"/>
          </p:cNvSpPr>
          <p:nvPr>
            <p:ph type="pic" sz="quarter" idx="12"/>
          </p:nvPr>
        </p:nvSpPr>
        <p:spPr>
          <a:xfrm>
            <a:off x="566056" y="5965371"/>
            <a:ext cx="8025721" cy="522512"/>
          </a:xfrm>
        </p:spPr>
        <p:txBody>
          <a:bodyPr/>
          <a:lstStyle/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9265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half" idx="1" hasCustomPrompt="1"/>
          </p:nvPr>
        </p:nvSpPr>
        <p:spPr>
          <a:xfrm>
            <a:off x="566056" y="1844675"/>
            <a:ext cx="4014569" cy="1976438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 dirty="0" err="1" smtClean="0"/>
              <a:t>That’s</a:t>
            </a:r>
            <a:r>
              <a:rPr lang="sv-SE" dirty="0" smtClean="0"/>
              <a:t> </a:t>
            </a:r>
            <a:r>
              <a:rPr lang="sv-SE" dirty="0" err="1" smtClean="0"/>
              <a:t>how</a:t>
            </a:r>
            <a:r>
              <a:rPr lang="sv-SE" dirty="0" smtClean="0"/>
              <a:t>!</a:t>
            </a:r>
          </a:p>
          <a:p>
            <a:pPr lvl="0"/>
            <a:r>
              <a:rPr lang="sv-SE" dirty="0" smtClean="0"/>
              <a:t>Och så punktlista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0570" y="3973513"/>
            <a:ext cx="4000055" cy="197643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 dirty="0" err="1" smtClean="0"/>
              <a:t>That’s</a:t>
            </a:r>
            <a:r>
              <a:rPr lang="sv-SE" dirty="0" smtClean="0"/>
              <a:t> </a:t>
            </a:r>
            <a:r>
              <a:rPr lang="sv-SE" dirty="0" err="1" smtClean="0"/>
              <a:t>why</a:t>
            </a:r>
            <a:r>
              <a:rPr lang="sv-SE" dirty="0" smtClean="0"/>
              <a:t>!</a:t>
            </a:r>
            <a:endParaRPr lang="sv-SE" dirty="0"/>
          </a:p>
        </p:txBody>
      </p:sp>
      <p:sp>
        <p:nvSpPr>
          <p:cNvPr id="5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0570" y="6081634"/>
            <a:ext cx="3988553" cy="448573"/>
          </a:xfrm>
        </p:spPr>
        <p:txBody>
          <a:bodyPr/>
          <a:lstStyle>
            <a:lvl1pPr marL="0" indent="0">
              <a:buNone/>
              <a:defRPr sz="1100" i="1"/>
            </a:lvl1pPr>
          </a:lstStyle>
          <a:p>
            <a:pPr lvl="0"/>
            <a:r>
              <a:rPr lang="sv-SE" dirty="0" err="1" smtClean="0"/>
              <a:t>Models</a:t>
            </a:r>
            <a:r>
              <a:rPr lang="sv-SE" dirty="0" smtClean="0"/>
              <a:t>:</a:t>
            </a:r>
          </a:p>
          <a:p>
            <a:pPr lvl="0"/>
            <a:r>
              <a:rPr lang="sv-SE" dirty="0" smtClean="0"/>
              <a:t>Patented by ASKO</a:t>
            </a:r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80570" y="860612"/>
            <a:ext cx="7984021" cy="82027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Huvudrubrik</a:t>
            </a:r>
            <a:endParaRPr lang="sv-SE" dirty="0"/>
          </a:p>
        </p:txBody>
      </p:sp>
      <p:sp>
        <p:nvSpPr>
          <p:cNvPr id="7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580571" y="585786"/>
            <a:ext cx="6110515" cy="362977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Förrubrik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8523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, text och mediakli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0570" y="851578"/>
            <a:ext cx="7997373" cy="70643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95086" y="2177143"/>
            <a:ext cx="3900714" cy="377280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media 3"/>
          <p:cNvSpPr>
            <a:spLocks noGrp="1"/>
          </p:cNvSpPr>
          <p:nvPr>
            <p:ph type="media" sz="half" idx="2"/>
          </p:nvPr>
        </p:nvSpPr>
        <p:spPr>
          <a:xfrm>
            <a:off x="4648200" y="2177143"/>
            <a:ext cx="3944257" cy="3772807"/>
          </a:xfrm>
        </p:spPr>
        <p:txBody>
          <a:bodyPr/>
          <a:lstStyle>
            <a:lvl1pPr>
              <a:defRPr sz="1600"/>
            </a:lvl1pPr>
          </a:lstStyle>
          <a:p>
            <a:r>
              <a:rPr lang="sv-SE" smtClean="0"/>
              <a:t>Klicka på ikonen för att lägga till ett medieklipp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2593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0570" y="854355"/>
            <a:ext cx="7984021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0570" y="2177143"/>
            <a:ext cx="7984021" cy="3772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pic>
        <p:nvPicPr>
          <p:cNvPr id="6" name="Picture 2" descr="C:\Users\anna.mosina\Desktop\Презент_ru\фото\ASKO_byline_Inspired_2014_Red1.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870" y="265408"/>
            <a:ext cx="1461228" cy="49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18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6" r:id="rId15"/>
    <p:sldLayoutId id="2147483677" r:id="rId1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>
          <a:solidFill>
            <a:schemeClr val="tx1"/>
          </a:solidFill>
          <a:effectLst/>
          <a:latin typeface="Helvetica LT Std Light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Helvetica LT Std Light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i="1">
          <a:solidFill>
            <a:schemeClr val="tx1"/>
          </a:solidFill>
          <a:latin typeface="Helvetica LT Std Light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i="1">
          <a:solidFill>
            <a:schemeClr val="tx1"/>
          </a:solidFill>
          <a:latin typeface="Helvetica LT Std Light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i="1">
          <a:solidFill>
            <a:schemeClr val="tx1"/>
          </a:solidFill>
          <a:latin typeface="Helvetica LT Std Light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chemeClr val="tx1"/>
          </a:solidFill>
          <a:latin typeface="Helvetica LT Std Light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rgbClr val="5F5F5F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0570" y="854355"/>
            <a:ext cx="7984021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0570" y="2177143"/>
            <a:ext cx="7984021" cy="3772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pic>
        <p:nvPicPr>
          <p:cNvPr id="6" name="Picture 2" descr="C:\Users\anna.mosina\Desktop\Презент_ru\фото\ASKO_byline_Inspired_2014_Red1.jpg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870" y="265408"/>
            <a:ext cx="1461228" cy="49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70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>
          <a:solidFill>
            <a:schemeClr val="tx1"/>
          </a:solidFill>
          <a:effectLst/>
          <a:latin typeface="Helvetica LT Std Light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Helvetica LT Std Light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i="1">
          <a:solidFill>
            <a:schemeClr val="tx1"/>
          </a:solidFill>
          <a:latin typeface="Helvetica LT Std Light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i="1">
          <a:solidFill>
            <a:schemeClr val="tx1"/>
          </a:solidFill>
          <a:latin typeface="Helvetica LT Std Light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i="1">
          <a:solidFill>
            <a:schemeClr val="tx1"/>
          </a:solidFill>
          <a:latin typeface="Helvetica LT Std Light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chemeClr val="tx1"/>
          </a:solidFill>
          <a:latin typeface="Helvetica LT Std Light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rgbClr val="5F5F5F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0570" y="854355"/>
            <a:ext cx="7984021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0570" y="2177143"/>
            <a:ext cx="7984021" cy="3772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pic>
        <p:nvPicPr>
          <p:cNvPr id="6" name="Picture 2" descr="C:\Users\anna.mosina\Desktop\Презент_ru\фото\ASKO_byline_Inspired_2014_Red1.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870" y="265408"/>
            <a:ext cx="1461228" cy="49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89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2" r:id="rId15"/>
    <p:sldLayoutId id="2147483713" r:id="rId1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>
          <a:solidFill>
            <a:schemeClr val="tx1"/>
          </a:solidFill>
          <a:effectLst/>
          <a:latin typeface="Helvetica LT Std Light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D324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Helvetica LT Std Light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i="1">
          <a:solidFill>
            <a:schemeClr val="tx1"/>
          </a:solidFill>
          <a:latin typeface="Helvetica LT Std Light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i="1">
          <a:solidFill>
            <a:schemeClr val="tx1"/>
          </a:solidFill>
          <a:latin typeface="Helvetica LT Std Light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i="1">
          <a:solidFill>
            <a:schemeClr val="tx1"/>
          </a:solidFill>
          <a:latin typeface="Helvetica LT Std Light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chemeClr val="tx1"/>
          </a:solidFill>
          <a:latin typeface="Helvetica LT Std Light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 i="1">
          <a:solidFill>
            <a:srgbClr val="5F5F5F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984021" cy="706437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Схемы встраивания</a:t>
            </a:r>
            <a:endParaRPr lang="ru-RU" sz="2800" dirty="0"/>
          </a:p>
        </p:txBody>
      </p:sp>
      <p:pic>
        <p:nvPicPr>
          <p:cNvPr id="2050" name="Picture 2" descr="C:\Users\anna.mosina\Desktop\HPSCANS\схема X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851" y="1839623"/>
            <a:ext cx="4057547" cy="310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nna.mosina\Desktop\HPSCANS\схема X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85228"/>
            <a:ext cx="4032448" cy="3180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1115616" y="5433247"/>
            <a:ext cx="2808312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0">
                <a:solidFill>
                  <a:schemeClr val="tx1"/>
                </a:solidFill>
                <a:effectLst/>
                <a:latin typeface="Helvetica LT Std Light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b="1" kern="0" dirty="0" smtClean="0"/>
              <a:t>…..XL</a:t>
            </a:r>
            <a:endParaRPr lang="ru-RU" b="1" kern="0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6012160" y="5445224"/>
            <a:ext cx="2016224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0">
                <a:solidFill>
                  <a:schemeClr val="tx1"/>
                </a:solidFill>
                <a:effectLst/>
                <a:latin typeface="Helvetica LT Std Light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b="1" kern="0" dirty="0" smtClean="0"/>
              <a:t>……XXL</a:t>
            </a:r>
            <a:endParaRPr lang="ru-RU" b="1" kern="0" dirty="0"/>
          </a:p>
        </p:txBody>
      </p:sp>
    </p:spTree>
    <p:extLst>
      <p:ext uri="{BB962C8B-B14F-4D97-AF65-F5344CB8AC3E}">
        <p14:creationId xmlns:p14="http://schemas.microsoft.com/office/powerpoint/2010/main" val="8081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93998" y="1653662"/>
            <a:ext cx="3382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Helvetica LT Std" pitchFamily="34" charset="-52"/>
              </a:rPr>
              <a:t>Установка для открывания без ручки </a:t>
            </a:r>
          </a:p>
          <a:p>
            <a:r>
              <a:rPr lang="ru-RU" sz="1200" b="1" dirty="0" smtClean="0">
                <a:latin typeface="Helvetica LT Std" pitchFamily="34" charset="-52"/>
              </a:rPr>
              <a:t>(мебельный фасад выше двери прибора)</a:t>
            </a:r>
          </a:p>
          <a:p>
            <a:r>
              <a:rPr lang="ru-RU" sz="1200" b="1" dirty="0" smtClean="0">
                <a:solidFill>
                  <a:srgbClr val="FF0000"/>
                </a:solidFill>
                <a:latin typeface="Helvetica LT Std" pitchFamily="34" charset="-52"/>
              </a:rPr>
              <a:t> (специальная установка)</a:t>
            </a:r>
            <a:endParaRPr lang="ru-RU" sz="1400" b="1" dirty="0">
              <a:solidFill>
                <a:srgbClr val="FF0000"/>
              </a:solidFill>
              <a:latin typeface="Helvetica LT Std" pitchFamily="34" charset="-5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6526" y="1668339"/>
            <a:ext cx="3336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Helvetica LT Std" pitchFamily="34" charset="-52"/>
              </a:rPr>
              <a:t>Стандартная установка под столешницу</a:t>
            </a:r>
            <a:endParaRPr lang="ru-RU" sz="1400" b="1" dirty="0">
              <a:latin typeface="Helvetica LT Std" pitchFamily="34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6526" y="5373216"/>
            <a:ext cx="374333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Helvetica LT Std" pitchFamily="34" charset="-52"/>
              </a:rPr>
              <a:t>Для </a:t>
            </a:r>
            <a:r>
              <a:rPr lang="en-US" sz="1200" b="1" dirty="0" smtClean="0">
                <a:latin typeface="Helvetica LT Std" pitchFamily="34" charset="-52"/>
              </a:rPr>
              <a:t>XL – </a:t>
            </a:r>
            <a:r>
              <a:rPr lang="ru-RU" sz="1200" b="1" dirty="0" smtClean="0">
                <a:latin typeface="Helvetica LT Std" pitchFamily="34" charset="-52"/>
              </a:rPr>
              <a:t>минимальная высота двери 680 мм</a:t>
            </a:r>
          </a:p>
          <a:p>
            <a:endParaRPr lang="ru-RU" sz="1200" b="1" dirty="0">
              <a:latin typeface="Helvetica LT Std" pitchFamily="34" charset="-52"/>
            </a:endParaRPr>
          </a:p>
          <a:p>
            <a:r>
              <a:rPr lang="ru-RU" sz="1200" b="1" dirty="0">
                <a:latin typeface="Helvetica LT Std" pitchFamily="34" charset="-52"/>
              </a:rPr>
              <a:t>Для </a:t>
            </a:r>
            <a:r>
              <a:rPr lang="ru-RU" sz="1200" b="1" dirty="0" smtClean="0">
                <a:latin typeface="Helvetica LT Std" pitchFamily="34" charset="-52"/>
              </a:rPr>
              <a:t>X</a:t>
            </a:r>
            <a:r>
              <a:rPr lang="en-US" sz="1200" b="1" dirty="0" smtClean="0">
                <a:latin typeface="Helvetica LT Std" pitchFamily="34" charset="-52"/>
              </a:rPr>
              <a:t>X</a:t>
            </a:r>
            <a:r>
              <a:rPr lang="ru-RU" sz="1200" b="1" dirty="0" smtClean="0">
                <a:latin typeface="Helvetica LT Std" pitchFamily="34" charset="-52"/>
              </a:rPr>
              <a:t>L </a:t>
            </a:r>
            <a:r>
              <a:rPr lang="ru-RU" sz="1200" b="1" dirty="0">
                <a:latin typeface="Helvetica LT Std" pitchFamily="34" charset="-52"/>
              </a:rPr>
              <a:t>– минимальная высота двери </a:t>
            </a:r>
            <a:r>
              <a:rPr lang="ru-RU" sz="1200" b="1" dirty="0" smtClean="0">
                <a:latin typeface="Helvetica LT Std" pitchFamily="34" charset="-52"/>
              </a:rPr>
              <a:t>700 </a:t>
            </a:r>
            <a:r>
              <a:rPr lang="ru-RU" sz="1200" b="1" dirty="0">
                <a:latin typeface="Helvetica LT Std" pitchFamily="34" charset="-52"/>
              </a:rPr>
              <a:t>мм</a:t>
            </a:r>
          </a:p>
          <a:p>
            <a:endParaRPr lang="ru-RU" sz="1400" b="1" dirty="0">
              <a:latin typeface="Helvetica LT Std" pitchFamily="34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5373216"/>
            <a:ext cx="425148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Helvetica LT Std" pitchFamily="34" charset="-52"/>
              </a:rPr>
              <a:t>Для </a:t>
            </a:r>
            <a:r>
              <a:rPr lang="en-US" sz="1200" b="1" dirty="0" smtClean="0">
                <a:latin typeface="Helvetica LT Std" pitchFamily="34" charset="-52"/>
              </a:rPr>
              <a:t>XL – </a:t>
            </a:r>
            <a:r>
              <a:rPr lang="ru-RU" sz="1200" b="1" dirty="0" smtClean="0">
                <a:latin typeface="Helvetica LT Std" pitchFamily="34" charset="-52"/>
              </a:rPr>
              <a:t>минимальная высота фасада двери 680 мм</a:t>
            </a:r>
          </a:p>
          <a:p>
            <a:endParaRPr lang="ru-RU" sz="1200" b="1" dirty="0">
              <a:latin typeface="Helvetica LT Std" pitchFamily="34" charset="-52"/>
            </a:endParaRPr>
          </a:p>
          <a:p>
            <a:r>
              <a:rPr lang="ru-RU" sz="1200" b="1" dirty="0">
                <a:latin typeface="Helvetica LT Std" pitchFamily="34" charset="-52"/>
              </a:rPr>
              <a:t>Для </a:t>
            </a:r>
            <a:r>
              <a:rPr lang="ru-RU" sz="1200" b="1" dirty="0" smtClean="0">
                <a:latin typeface="Helvetica LT Std" pitchFamily="34" charset="-52"/>
              </a:rPr>
              <a:t>X</a:t>
            </a:r>
            <a:r>
              <a:rPr lang="en-US" sz="1200" b="1" dirty="0" smtClean="0">
                <a:latin typeface="Helvetica LT Std" pitchFamily="34" charset="-52"/>
              </a:rPr>
              <a:t>X</a:t>
            </a:r>
            <a:r>
              <a:rPr lang="ru-RU" sz="1200" b="1" dirty="0" smtClean="0">
                <a:latin typeface="Helvetica LT Std" pitchFamily="34" charset="-52"/>
              </a:rPr>
              <a:t>L </a:t>
            </a:r>
            <a:r>
              <a:rPr lang="ru-RU" sz="1200" b="1" dirty="0">
                <a:latin typeface="Helvetica LT Std" pitchFamily="34" charset="-52"/>
              </a:rPr>
              <a:t>– минимальная высота двери </a:t>
            </a:r>
            <a:r>
              <a:rPr lang="ru-RU" sz="1200" b="1" dirty="0" smtClean="0">
                <a:latin typeface="Helvetica LT Std" pitchFamily="34" charset="-52"/>
              </a:rPr>
              <a:t>700 </a:t>
            </a:r>
            <a:r>
              <a:rPr lang="ru-RU" sz="1200" b="1" dirty="0">
                <a:latin typeface="Helvetica LT Std" pitchFamily="34" charset="-52"/>
              </a:rPr>
              <a:t>мм</a:t>
            </a:r>
          </a:p>
          <a:p>
            <a:r>
              <a:rPr lang="ru-RU" sz="1400" b="1" dirty="0" smtClean="0">
                <a:latin typeface="Helvetica LT Std" pitchFamily="34" charset="-52"/>
              </a:rPr>
              <a:t> </a:t>
            </a:r>
            <a:endParaRPr lang="ru-RU" sz="1400" b="1" dirty="0">
              <a:latin typeface="Helvetica LT Std" pitchFamily="34" charset="-52"/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 bwMode="auto">
          <a:xfrm>
            <a:off x="385273" y="548680"/>
            <a:ext cx="7984021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0">
                <a:solidFill>
                  <a:schemeClr val="tx1"/>
                </a:solidFill>
                <a:effectLst/>
                <a:latin typeface="Helvetica LT Std Light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ru-RU" sz="2800" kern="0" dirty="0" smtClean="0"/>
              <a:t>Варианты навески дверного фасада</a:t>
            </a:r>
            <a:endParaRPr lang="ru-RU" sz="2800" kern="0" dirty="0"/>
          </a:p>
        </p:txBody>
      </p:sp>
      <p:pic>
        <p:nvPicPr>
          <p:cNvPr id="7170" name="Picture 2" descr="C:\Users\anna.mosina\Desktop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8" y="2309761"/>
            <a:ext cx="4932363" cy="274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anna.mosina\Desktop\Рисунок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2"/>
          <a:stretch/>
        </p:blipFill>
        <p:spPr bwMode="auto">
          <a:xfrm>
            <a:off x="4732971" y="2219274"/>
            <a:ext cx="4163279" cy="284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16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274" y="476672"/>
            <a:ext cx="7984021" cy="706437"/>
          </a:xfrm>
        </p:spPr>
        <p:txBody>
          <a:bodyPr/>
          <a:lstStyle/>
          <a:p>
            <a:r>
              <a:rPr lang="ru-RU" sz="2800" dirty="0" smtClean="0"/>
              <a:t>Высота дверного фасада в зависимости</a:t>
            </a:r>
            <a:br>
              <a:rPr lang="ru-RU" sz="2800" dirty="0" smtClean="0"/>
            </a:br>
            <a:r>
              <a:rPr lang="ru-RU" sz="2800" dirty="0" smtClean="0"/>
              <a:t> от высоты цоколя и высоты ниши 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248700"/>
              </p:ext>
            </p:extLst>
          </p:nvPr>
        </p:nvGraphicFramePr>
        <p:xfrm>
          <a:off x="5148064" y="2177083"/>
          <a:ext cx="3096344" cy="4011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58"/>
                <a:gridCol w="408046"/>
                <a:gridCol w="432048"/>
                <a:gridCol w="432048"/>
                <a:gridCol w="432048"/>
                <a:gridCol w="432048"/>
                <a:gridCol w="432048"/>
              </a:tblGrid>
              <a:tr h="353539"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accent4"/>
                          </a:solidFill>
                        </a:rPr>
                        <a:t>860</a:t>
                      </a:r>
                      <a:endParaRPr lang="ru-RU" sz="90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accent4"/>
                          </a:solidFill>
                        </a:rPr>
                        <a:t>870</a:t>
                      </a:r>
                      <a:endParaRPr lang="ru-RU" sz="90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accent4"/>
                          </a:solidFill>
                        </a:rPr>
                        <a:t>880</a:t>
                      </a:r>
                      <a:endParaRPr lang="ru-RU" sz="90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accent4"/>
                          </a:solidFill>
                        </a:rPr>
                        <a:t>890</a:t>
                      </a:r>
                      <a:endParaRPr lang="ru-RU" sz="90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accent4"/>
                          </a:solidFill>
                        </a:rPr>
                        <a:t>900</a:t>
                      </a:r>
                      <a:endParaRPr lang="ru-RU" sz="90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accent4"/>
                          </a:solidFill>
                        </a:rPr>
                        <a:t>910</a:t>
                      </a:r>
                      <a:endParaRPr lang="ru-RU" sz="90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60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850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70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80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90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770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100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760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770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110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750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760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770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120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750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760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770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130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750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760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770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140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750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760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770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150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750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760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160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750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170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180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190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200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31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210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850411"/>
              </p:ext>
            </p:extLst>
          </p:nvPr>
        </p:nvGraphicFramePr>
        <p:xfrm>
          <a:off x="830128" y="2182544"/>
          <a:ext cx="3168352" cy="4005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61"/>
                <a:gridCol w="456051"/>
                <a:gridCol w="432048"/>
                <a:gridCol w="432048"/>
                <a:gridCol w="432048"/>
                <a:gridCol w="432048"/>
                <a:gridCol w="432048"/>
              </a:tblGrid>
              <a:tr h="348079"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accent4"/>
                          </a:solidFill>
                        </a:rPr>
                        <a:t>820</a:t>
                      </a:r>
                      <a:endParaRPr lang="ru-RU" sz="90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accent4"/>
                          </a:solidFill>
                        </a:rPr>
                        <a:t>830</a:t>
                      </a:r>
                      <a:endParaRPr lang="ru-RU" sz="90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accent4"/>
                          </a:solidFill>
                        </a:rPr>
                        <a:t>840</a:t>
                      </a:r>
                      <a:endParaRPr lang="ru-RU" sz="90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accent4"/>
                          </a:solidFill>
                        </a:rPr>
                        <a:t>850</a:t>
                      </a:r>
                      <a:endParaRPr lang="ru-RU" sz="90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accent4"/>
                          </a:solidFill>
                        </a:rPr>
                        <a:t>860</a:t>
                      </a:r>
                      <a:endParaRPr lang="ru-RU" sz="90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accent4"/>
                          </a:solidFill>
                        </a:rPr>
                        <a:t>870</a:t>
                      </a:r>
                      <a:endParaRPr lang="ru-RU" sz="90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27985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60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760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770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70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750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760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770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80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750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760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770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90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750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760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770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100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750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760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770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110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750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760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120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750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130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740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140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730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150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720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160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710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170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700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180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690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190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680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200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95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/>
                          </a:solidFill>
                        </a:rPr>
                        <a:t>210</a:t>
                      </a:r>
                      <a:endParaRPr lang="ru-RU" sz="9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49364" y="1840532"/>
            <a:ext cx="15953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Helvetica LT Std" pitchFamily="34" charset="-52"/>
              </a:rPr>
              <a:t>Высота ниши (мм</a:t>
            </a:r>
            <a:r>
              <a:rPr lang="ru-RU" sz="1400" b="1" dirty="0" smtClean="0">
                <a:latin typeface="Helvetica LT Std" pitchFamily="34" charset="-52"/>
              </a:rPr>
              <a:t>)</a:t>
            </a:r>
            <a:endParaRPr lang="ru-RU" sz="1400" b="1" dirty="0">
              <a:latin typeface="Helvetica LT Std" pitchFamily="34" charset="-5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86661" y="1840532"/>
            <a:ext cx="15872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Helvetica LT Std" pitchFamily="34" charset="-52"/>
              </a:rPr>
              <a:t>Высота ниши (мм)</a:t>
            </a:r>
            <a:endParaRPr lang="ru-RU" sz="1200" b="1" dirty="0">
              <a:latin typeface="Helvetica LT Std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4027654" y="3260568"/>
            <a:ext cx="1758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Helvetica LT Std" pitchFamily="34" charset="-52"/>
              </a:rPr>
              <a:t>Высота цоколя (мм</a:t>
            </a:r>
            <a:r>
              <a:rPr lang="ru-RU" sz="1400" b="1" dirty="0" smtClean="0">
                <a:latin typeface="Helvetica LT Std" pitchFamily="34" charset="-52"/>
              </a:rPr>
              <a:t>)</a:t>
            </a:r>
            <a:endParaRPr lang="ru-RU" sz="1400" b="1" dirty="0">
              <a:latin typeface="Helvetica LT Std" pitchFamily="34" charset="-52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275743" y="3260567"/>
            <a:ext cx="1758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Helvetica LT Std" pitchFamily="34" charset="-52"/>
              </a:rPr>
              <a:t>Высота цоколя (мм</a:t>
            </a:r>
            <a:r>
              <a:rPr lang="ru-RU" sz="1400" b="1" dirty="0" smtClean="0">
                <a:latin typeface="Helvetica LT Std" pitchFamily="34" charset="-52"/>
              </a:rPr>
              <a:t>)</a:t>
            </a:r>
            <a:endParaRPr lang="ru-RU" sz="1400" b="1" dirty="0">
              <a:latin typeface="Helvetica LT Std" pitchFamily="34" charset="-52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827584" y="6217840"/>
            <a:ext cx="430071" cy="2160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27584" y="6433864"/>
            <a:ext cx="430071" cy="21602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5148064" y="6217840"/>
            <a:ext cx="430071" cy="2160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5148064" y="6433864"/>
            <a:ext cx="430071" cy="21602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5572" y="6188222"/>
            <a:ext cx="2662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Helvetica LT Std" pitchFamily="34" charset="-52"/>
              </a:rPr>
              <a:t>Специальная установка фасада</a:t>
            </a:r>
          </a:p>
          <a:p>
            <a:r>
              <a:rPr lang="ru-RU" sz="1200" b="1" dirty="0" smtClean="0">
                <a:latin typeface="Helvetica LT Std" pitchFamily="34" charset="-52"/>
              </a:rPr>
              <a:t>Стандартная установка фасада</a:t>
            </a:r>
            <a:endParaRPr lang="ru-RU" sz="1400" b="1" dirty="0">
              <a:latin typeface="Helvetica LT Std" pitchFamily="34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06387" y="6188223"/>
            <a:ext cx="2662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Helvetica LT Std" pitchFamily="34" charset="-52"/>
              </a:rPr>
              <a:t>Специальная установка фасада</a:t>
            </a:r>
          </a:p>
          <a:p>
            <a:r>
              <a:rPr lang="ru-RU" sz="1200" b="1" dirty="0" smtClean="0">
                <a:latin typeface="Helvetica LT Std" pitchFamily="34" charset="-52"/>
              </a:rPr>
              <a:t>Стандартная установка фасада</a:t>
            </a:r>
            <a:endParaRPr lang="ru-RU" sz="1400" b="1" dirty="0">
              <a:latin typeface="Helvetica LT Std" pitchFamily="34" charset="-52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 bwMode="auto">
          <a:xfrm>
            <a:off x="1383880" y="1508557"/>
            <a:ext cx="1404156" cy="462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0">
                <a:solidFill>
                  <a:schemeClr val="tx1"/>
                </a:solidFill>
                <a:effectLst/>
                <a:latin typeface="Helvetica LT Std Light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sz="2400" b="1" kern="0" dirty="0" smtClean="0"/>
              <a:t>…..XL</a:t>
            </a:r>
            <a:endParaRPr lang="ru-RU" sz="2400" b="1" kern="0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 bwMode="auto">
          <a:xfrm>
            <a:off x="5706387" y="1508556"/>
            <a:ext cx="1404156" cy="462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0">
                <a:solidFill>
                  <a:schemeClr val="tx1"/>
                </a:solidFill>
                <a:effectLst/>
                <a:latin typeface="Helvetica LT Std Light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AD324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sz="2400" b="1" kern="0" dirty="0" smtClean="0"/>
              <a:t>…..XXL</a:t>
            </a:r>
            <a:endParaRPr lang="ru-RU" sz="2400" b="1" kern="0" dirty="0"/>
          </a:p>
        </p:txBody>
      </p:sp>
    </p:spTree>
    <p:extLst>
      <p:ext uri="{BB962C8B-B14F-4D97-AF65-F5344CB8AC3E}">
        <p14:creationId xmlns:p14="http://schemas.microsoft.com/office/powerpoint/2010/main" val="3799711062"/>
      </p:ext>
    </p:extLst>
  </p:cSld>
  <p:clrMapOvr>
    <a:masterClrMapping/>
  </p:clrMapOvr>
</p:sld>
</file>

<file path=ppt/theme/theme1.xml><?xml version="1.0" encoding="utf-8"?>
<a:theme xmlns:a="http://schemas.openxmlformats.org/drawingml/2006/main" name="6_Anpassad formgivning">
  <a:themeElements>
    <a:clrScheme name="Anpassad 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npassad 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npassad 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Anpassad formgivning">
  <a:themeElements>
    <a:clrScheme name="Anpassad 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npassad 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npassad 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Anpassad formgivning">
  <a:themeElements>
    <a:clrScheme name="Anpassad 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npassad 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npassad 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305</Words>
  <Application>Microsoft Office PowerPoint</Application>
  <PresentationFormat>Экран (4:3)</PresentationFormat>
  <Paragraphs>221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6_Anpassad formgivning</vt:lpstr>
      <vt:lpstr>7_Anpassad formgivning</vt:lpstr>
      <vt:lpstr>8_Anpassad formgivning</vt:lpstr>
      <vt:lpstr>Схемы встраивания</vt:lpstr>
      <vt:lpstr> </vt:lpstr>
      <vt:lpstr>Высота дверного фасада в зависимости  от высоты цоколя и высоты ниши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Аксессуары Hidden Helpers (15 см):</dc:title>
  <dc:creator>Anna Mosina</dc:creator>
  <cp:lastModifiedBy>Anna Mosina</cp:lastModifiedBy>
  <cp:revision>43</cp:revision>
  <dcterms:created xsi:type="dcterms:W3CDTF">2015-06-01T10:26:26Z</dcterms:created>
  <dcterms:modified xsi:type="dcterms:W3CDTF">2015-12-11T07:22:25Z</dcterms:modified>
</cp:coreProperties>
</file>